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CookieRun Bold" panose="020B0600000101010101" pitchFamily="50" charset="-127"/>
      <p:bold r:id="rId11"/>
    </p:embeddedFont>
    <p:embeddedFont>
      <p:font typeface="KoPub돋움체 Bold" panose="02020603020101020101" pitchFamily="18" charset="-127"/>
      <p:regular r:id="rId12"/>
    </p:embeddedFont>
    <p:embeddedFont>
      <p:font typeface="빛의 계승자 Bold" panose="020B0600000101010101" pitchFamily="50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6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6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63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90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60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006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37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43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1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46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16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0B957-9D75-4098-84C8-5472E0110CF3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508DB-860A-4978-B819-D2839AAB3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2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3D1AA59-CD87-4002-8F9C-D52285CE640C}"/>
              </a:ext>
            </a:extLst>
          </p:cNvPr>
          <p:cNvSpPr/>
          <p:nvPr/>
        </p:nvSpPr>
        <p:spPr>
          <a:xfrm>
            <a:off x="7950352" y="4359139"/>
            <a:ext cx="40408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제 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5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의 물질이자 물질의 정수로 불리는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에테르</a:t>
            </a:r>
            <a:endParaRPr lang="en-US" altLang="ko-KR" sz="2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동일한 속성의 에테르를 조합하면</a:t>
            </a:r>
          </a:p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미지 세계의 생명체가 태어난다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이 세계에선 그것을 </a:t>
            </a:r>
            <a:r>
              <a:rPr lang="ko-KR" altLang="en-US" sz="2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마법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이라 부른다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1D4F900-108C-4D1C-96C0-06B98762209E}"/>
              </a:ext>
            </a:extLst>
          </p:cNvPr>
          <p:cNvSpPr/>
          <p:nvPr/>
        </p:nvSpPr>
        <p:spPr>
          <a:xfrm>
            <a:off x="8010582" y="514692"/>
            <a:ext cx="4181418" cy="1062237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12583" y="691867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기초 세계관</a:t>
            </a:r>
            <a:endParaRPr lang="en-US" altLang="ko-KR" sz="4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03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1D4F900-108C-4D1C-96C0-06B98762209E}"/>
              </a:ext>
            </a:extLst>
          </p:cNvPr>
          <p:cNvSpPr/>
          <p:nvPr/>
        </p:nvSpPr>
        <p:spPr>
          <a:xfrm>
            <a:off x="8010582" y="514692"/>
            <a:ext cx="4181418" cy="1062237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12583" y="691867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필요 아트 리소스</a:t>
            </a:r>
            <a:endParaRPr lang="en-US" altLang="ko-KR" sz="4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3D1AA59-CD87-4002-8F9C-D52285CE640C}"/>
              </a:ext>
            </a:extLst>
          </p:cNvPr>
          <p:cNvSpPr/>
          <p:nvPr/>
        </p:nvSpPr>
        <p:spPr>
          <a:xfrm>
            <a:off x="816404" y="1157220"/>
            <a:ext cx="594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소환수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캐릭터 이미지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/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애니메이션</a:t>
            </a:r>
            <a:endParaRPr lang="ko-KR" altLang="en-US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052A9B2-42DE-4107-9E80-31AE72F5035F}"/>
              </a:ext>
            </a:extLst>
          </p:cNvPr>
          <p:cNvSpPr/>
          <p:nvPr/>
        </p:nvSpPr>
        <p:spPr>
          <a:xfrm>
            <a:off x="919734" y="691867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1</a:t>
            </a:r>
            <a:r>
              <a:rPr lang="ko-KR" altLang="en-US" sz="24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순위</a:t>
            </a:r>
            <a:endParaRPr lang="ko-KR" altLang="en-US" sz="2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91" y="2485854"/>
            <a:ext cx="2680112" cy="3205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9" y="2241518"/>
            <a:ext cx="2475152" cy="345021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82" y="2485854"/>
            <a:ext cx="3199177" cy="343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1D4F900-108C-4D1C-96C0-06B98762209E}"/>
              </a:ext>
            </a:extLst>
          </p:cNvPr>
          <p:cNvSpPr/>
          <p:nvPr/>
        </p:nvSpPr>
        <p:spPr>
          <a:xfrm>
            <a:off x="8010582" y="514692"/>
            <a:ext cx="4181418" cy="1062237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12583" y="691867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필요 아트 리소스</a:t>
            </a:r>
            <a:endParaRPr lang="en-US" altLang="ko-KR" sz="4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3D1AA59-CD87-4002-8F9C-D52285CE640C}"/>
              </a:ext>
            </a:extLst>
          </p:cNvPr>
          <p:cNvSpPr/>
          <p:nvPr/>
        </p:nvSpPr>
        <p:spPr>
          <a:xfrm>
            <a:off x="816404" y="1157220"/>
            <a:ext cx="594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매치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-3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퍼즐 블록 이미지</a:t>
            </a:r>
            <a:endParaRPr lang="ko-KR" altLang="en-US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052A9B2-42DE-4107-9E80-31AE72F5035F}"/>
              </a:ext>
            </a:extLst>
          </p:cNvPr>
          <p:cNvSpPr/>
          <p:nvPr/>
        </p:nvSpPr>
        <p:spPr>
          <a:xfrm>
            <a:off x="919734" y="691867"/>
            <a:ext cx="878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24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순위</a:t>
            </a:r>
            <a:endParaRPr lang="ko-KR" altLang="en-US" sz="2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01" y="3985992"/>
            <a:ext cx="1048378" cy="10483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42" y="3976901"/>
            <a:ext cx="1048378" cy="10483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71" y="2980740"/>
            <a:ext cx="1048378" cy="10483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59" y="3985992"/>
            <a:ext cx="1048378" cy="10483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30" y="2980740"/>
            <a:ext cx="1048378" cy="10483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87" y="2980740"/>
            <a:ext cx="961473" cy="9614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60" y="2980741"/>
            <a:ext cx="961473" cy="9614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704" y="3941423"/>
            <a:ext cx="961473" cy="96147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43" y="3941423"/>
            <a:ext cx="961473" cy="9614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23" y="3941424"/>
            <a:ext cx="961473" cy="9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1D4F900-108C-4D1C-96C0-06B98762209E}"/>
              </a:ext>
            </a:extLst>
          </p:cNvPr>
          <p:cNvSpPr/>
          <p:nvPr/>
        </p:nvSpPr>
        <p:spPr>
          <a:xfrm>
            <a:off x="8010582" y="514692"/>
            <a:ext cx="4181418" cy="1062237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12583" y="691867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필요 아트 리소스</a:t>
            </a:r>
            <a:endParaRPr lang="en-US" altLang="ko-KR" sz="4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3D1AA59-CD87-4002-8F9C-D52285CE640C}"/>
              </a:ext>
            </a:extLst>
          </p:cNvPr>
          <p:cNvSpPr/>
          <p:nvPr/>
        </p:nvSpPr>
        <p:spPr>
          <a:xfrm>
            <a:off x="816404" y="1157220"/>
            <a:ext cx="594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배경 원화 이미지</a:t>
            </a:r>
            <a:endParaRPr lang="ko-KR" altLang="en-US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052A9B2-42DE-4107-9E80-31AE72F5035F}"/>
              </a:ext>
            </a:extLst>
          </p:cNvPr>
          <p:cNvSpPr/>
          <p:nvPr/>
        </p:nvSpPr>
        <p:spPr>
          <a:xfrm>
            <a:off x="919734" y="691867"/>
            <a:ext cx="889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24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순위</a:t>
            </a:r>
            <a:endParaRPr lang="ko-KR" altLang="en-US" sz="2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86" y="1965343"/>
            <a:ext cx="7615788" cy="4283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596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1D4F900-108C-4D1C-96C0-06B98762209E}"/>
              </a:ext>
            </a:extLst>
          </p:cNvPr>
          <p:cNvSpPr/>
          <p:nvPr/>
        </p:nvSpPr>
        <p:spPr>
          <a:xfrm>
            <a:off x="8010582" y="514692"/>
            <a:ext cx="4181418" cy="1062237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12583" y="691867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필요 아트 리소스</a:t>
            </a:r>
            <a:endParaRPr lang="en-US" altLang="ko-KR" sz="4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3D1AA59-CD87-4002-8F9C-D52285CE640C}"/>
              </a:ext>
            </a:extLst>
          </p:cNvPr>
          <p:cNvSpPr/>
          <p:nvPr/>
        </p:nvSpPr>
        <p:spPr>
          <a:xfrm>
            <a:off x="816404" y="1157220"/>
            <a:ext cx="594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게임 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UI / HUD</a:t>
            </a:r>
            <a:endParaRPr lang="ko-KR" altLang="en-US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052A9B2-42DE-4107-9E80-31AE72F5035F}"/>
              </a:ext>
            </a:extLst>
          </p:cNvPr>
          <p:cNvSpPr/>
          <p:nvPr/>
        </p:nvSpPr>
        <p:spPr>
          <a:xfrm>
            <a:off x="919734" y="691867"/>
            <a:ext cx="898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4</a:t>
            </a:r>
            <a:r>
              <a:rPr lang="ko-KR" altLang="en-US" sz="24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순위</a:t>
            </a:r>
            <a:endParaRPr lang="ko-KR" altLang="en-US" sz="2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16404" y="2283261"/>
            <a:ext cx="6077186" cy="3522919"/>
            <a:chOff x="2868999" y="1828759"/>
            <a:chExt cx="6899202" cy="412526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999" y="1828759"/>
              <a:ext cx="6899202" cy="412526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834" y="3071456"/>
              <a:ext cx="3847078" cy="1433512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59" y="4049116"/>
            <a:ext cx="4752975" cy="323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22" y="2820387"/>
            <a:ext cx="4972050" cy="533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22" y="4465474"/>
            <a:ext cx="4972050" cy="533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22" y="3423208"/>
            <a:ext cx="49720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1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1D4F900-108C-4D1C-96C0-06B98762209E}"/>
              </a:ext>
            </a:extLst>
          </p:cNvPr>
          <p:cNvSpPr/>
          <p:nvPr/>
        </p:nvSpPr>
        <p:spPr>
          <a:xfrm>
            <a:off x="8010582" y="514692"/>
            <a:ext cx="4181418" cy="1062237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12583" y="691867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필요 아트 리소스</a:t>
            </a:r>
            <a:endParaRPr lang="en-US" altLang="ko-KR" sz="4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3D1AA59-CD87-4002-8F9C-D52285CE640C}"/>
              </a:ext>
            </a:extLst>
          </p:cNvPr>
          <p:cNvSpPr/>
          <p:nvPr/>
        </p:nvSpPr>
        <p:spPr>
          <a:xfrm>
            <a:off x="816404" y="1157220"/>
            <a:ext cx="594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적 </a:t>
            </a:r>
            <a:r>
              <a:rPr lang="ko-KR" altLang="en-US" sz="2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몬스터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이미지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/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애니메이션</a:t>
            </a:r>
            <a:endParaRPr lang="ko-KR" altLang="en-US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052A9B2-42DE-4107-9E80-31AE72F5035F}"/>
              </a:ext>
            </a:extLst>
          </p:cNvPr>
          <p:cNvSpPr/>
          <p:nvPr/>
        </p:nvSpPr>
        <p:spPr>
          <a:xfrm>
            <a:off x="919734" y="691867"/>
            <a:ext cx="886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5</a:t>
            </a:r>
            <a:r>
              <a:rPr lang="ko-KR" altLang="en-US" sz="24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순위</a:t>
            </a:r>
            <a:endParaRPr lang="ko-KR" altLang="en-US" sz="2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2050" name="Picture 2" descr="https://i.pinimg.com/originals/36/86/0d/36860d25232f7a911ae4d83261444f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081" y="2461955"/>
            <a:ext cx="23050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35" y="1976636"/>
            <a:ext cx="2801838" cy="39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5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1D4F900-108C-4D1C-96C0-06B98762209E}"/>
              </a:ext>
            </a:extLst>
          </p:cNvPr>
          <p:cNvSpPr/>
          <p:nvPr/>
        </p:nvSpPr>
        <p:spPr>
          <a:xfrm>
            <a:off x="8010582" y="514692"/>
            <a:ext cx="4181418" cy="1062237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12583" y="691867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필요 아트 리소스</a:t>
            </a:r>
            <a:endParaRPr lang="en-US" altLang="ko-KR" sz="4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3D1AA59-CD87-4002-8F9C-D52285CE640C}"/>
              </a:ext>
            </a:extLst>
          </p:cNvPr>
          <p:cNvSpPr/>
          <p:nvPr/>
        </p:nvSpPr>
        <p:spPr>
          <a:xfrm>
            <a:off x="816404" y="1157220"/>
            <a:ext cx="594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플레이어 캐릭터 이미지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/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애니메이션</a:t>
            </a:r>
            <a:endParaRPr lang="ko-KR" altLang="en-US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052A9B2-42DE-4107-9E80-31AE72F5035F}"/>
              </a:ext>
            </a:extLst>
          </p:cNvPr>
          <p:cNvSpPr/>
          <p:nvPr/>
        </p:nvSpPr>
        <p:spPr>
          <a:xfrm>
            <a:off x="919734" y="691867"/>
            <a:ext cx="899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6</a:t>
            </a:r>
            <a:r>
              <a:rPr lang="ko-KR" altLang="en-US" sz="24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순위</a:t>
            </a:r>
            <a:endParaRPr lang="ko-KR" altLang="en-US" sz="2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81" y="2584848"/>
            <a:ext cx="2424134" cy="3276620"/>
          </a:xfrm>
          <a:prstGeom prst="rect">
            <a:avLst/>
          </a:prstGeom>
        </p:spPr>
      </p:pic>
      <p:pic>
        <p:nvPicPr>
          <p:cNvPr id="7170" name="Picture 2" descr="https://vignette.wikia.nocookie.net/finalfantasy/images/a/ac/FFXIV_Summoner_Artwork.png/revision/latest/scale-to-width-down/350?cb=201707231647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03" y="2055073"/>
            <a:ext cx="3102317" cy="397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gamerescape.com/wp-content/uploads/2019/05/FFXIV_media_tour2019_11_summoner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8"/>
          <a:stretch/>
        </p:blipFill>
        <p:spPr bwMode="auto">
          <a:xfrm>
            <a:off x="7748994" y="2449113"/>
            <a:ext cx="2948871" cy="383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88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81</Words>
  <Application>Microsoft Office PowerPoint</Application>
  <PresentationFormat>와이드스크린</PresentationFormat>
  <Paragraphs>24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CookieRun Bold</vt:lpstr>
      <vt:lpstr>KoPub돋움체 Bold</vt:lpstr>
      <vt:lpstr>Arial</vt:lpstr>
      <vt:lpstr>빛의 계승자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kocca</dc:creator>
  <cp:lastModifiedBy>kocca</cp:lastModifiedBy>
  <cp:revision>10</cp:revision>
  <dcterms:created xsi:type="dcterms:W3CDTF">2019-11-28T02:46:09Z</dcterms:created>
  <dcterms:modified xsi:type="dcterms:W3CDTF">2019-11-28T06:25:48Z</dcterms:modified>
</cp:coreProperties>
</file>